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259" r:id="rId6"/>
    <p:sldId id="324" r:id="rId7"/>
    <p:sldId id="325" r:id="rId8"/>
    <p:sldId id="326" r:id="rId9"/>
    <p:sldId id="303" r:id="rId10"/>
    <p:sldId id="304" r:id="rId11"/>
    <p:sldId id="341" r:id="rId12"/>
    <p:sldId id="343" r:id="rId13"/>
    <p:sldId id="305" r:id="rId14"/>
    <p:sldId id="320" r:id="rId15"/>
    <p:sldId id="322" r:id="rId16"/>
    <p:sldId id="321" r:id="rId17"/>
    <p:sldId id="317" r:id="rId18"/>
    <p:sldId id="327" r:id="rId19"/>
    <p:sldId id="338" r:id="rId20"/>
    <p:sldId id="319" r:id="rId21"/>
    <p:sldId id="328" r:id="rId22"/>
    <p:sldId id="330" r:id="rId23"/>
    <p:sldId id="333" r:id="rId24"/>
    <p:sldId id="337" r:id="rId25"/>
    <p:sldId id="339" r:id="rId26"/>
    <p:sldId id="340" r:id="rId27"/>
    <p:sldId id="342" r:id="rId28"/>
    <p:sldId id="344"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88363" autoAdjust="0"/>
  </p:normalViewPr>
  <p:slideViewPr>
    <p:cSldViewPr snapToGrid="0">
      <p:cViewPr varScale="1">
        <p:scale>
          <a:sx n="146" d="100"/>
          <a:sy n="146" d="100"/>
        </p:scale>
        <p:origin x="944"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Is it possible to add a secure API that allows our customers to retrieve information about their vehicles plus captured photos? How do we protect our system from unauthorized access or an excessive number of requests?</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4089546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is our best option to protect application secrets, such as connection strings, from being viewed by unauthorized users in the portal?</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92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 A</a:t>
            </a:r>
            <a:r>
              <a:rPr lang="en-US" sz="1200" b="0" kern="1200" dirty="0">
                <a:solidFill>
                  <a:schemeClr val="tx1"/>
                </a:solidFill>
                <a:effectLst/>
                <a:latin typeface="+mn-lt"/>
                <a:ea typeface="+mn-ea"/>
                <a:cs typeface="+mn-cs"/>
              </a:rPr>
              <a:t>zure Key Vault is used to securely store secrets, such as connection strings and access keys. Key Vault is accessed by the Function Apps through an access policy within Key Vault, assigned to each Function App's system-assigned managed identity.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near-real time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Azure DevOps,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1/7/2021 3:26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add a secure API that allows our customers to retrieve information about their vehicles plus captured photos? How do we protect our system from unauthorized access or an excessive number of requests?</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275528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What is our best option to protect application secrets, such as connection strings, from being viewed by unauthorized users in the portal?</a:t>
            </a: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1851418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Diagram, schematic&#10;&#10;Description automatically generated">
            <a:extLst>
              <a:ext uri="{FF2B5EF4-FFF2-40B4-BE49-F238E27FC236}">
                <a16:creationId xmlns:a16="http://schemas.microsoft.com/office/drawing/2014/main" id="{4A7EE77C-7637-48B0-8D67-50B3517300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88" y="1352334"/>
            <a:ext cx="10136777" cy="4838178"/>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
        <p:nvSpPr>
          <p:cNvPr id="3" name="Rectangle 2" descr="Stream analytics icon.">
            <a:extLst>
              <a:ext uri="{FF2B5EF4-FFF2-40B4-BE49-F238E27FC236}">
                <a16:creationId xmlns:a16="http://schemas.microsoft.com/office/drawing/2014/main" id="{8FFFCB5B-BF6B-47D6-8C0A-696EAB237AC8}"/>
              </a:ext>
            </a:extLst>
          </p:cNvPr>
          <p:cNvSpPr/>
          <p:nvPr/>
        </p:nvSpPr>
        <p:spPr bwMode="auto">
          <a:xfrm>
            <a:off x="9784080" y="3749040"/>
            <a:ext cx="685800" cy="38608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Stream analytics service icon">
            <a:extLst>
              <a:ext uri="{FF2B5EF4-FFF2-40B4-BE49-F238E27FC236}">
                <a16:creationId xmlns:a16="http://schemas.microsoft.com/office/drawing/2014/main" id="{88756A91-475F-485C-9BFF-D4A3FFC66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4403" y="3749040"/>
            <a:ext cx="386081" cy="386081"/>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8123778" cy="6167842"/>
          </a:xfrm>
          <a:prstGeom prst="rect">
            <a:avLst/>
          </a:prstGeom>
          <a:noFill/>
        </p:spPr>
        <p:txBody>
          <a:bodyPr wrap="square" lIns="182880" tIns="146304" rIns="182880" bIns="146304" rtlCol="0">
            <a:spAutoFit/>
          </a:bodyPr>
          <a:lstStyle/>
          <a:p>
            <a:r>
              <a:rPr lang="en-US" sz="2000" dirty="0"/>
              <a:t>In this whiteboard design session, you will work with a group to design a solution for processing vehicle photos as they are uploaded to a storage account, using serverless technologies on Azure. The license plate data needs to be extracted and stored in a highly available NoSQL data store for exporting. The data export process will be orchestrated by a serverless Azure component that coordinates exporting new license plate data to file storage and sending notifications as needed. You will also configure a Continuous Deployment process to automatically publish new changes to Function Apps. Finally, the entire processing pipeline will need to be monitored, with particular attention paid to components scaling to meet processing demand.</a:t>
            </a:r>
          </a:p>
          <a:p>
            <a:endParaRPr lang="en-US" sz="2000" dirty="0"/>
          </a:p>
          <a:p>
            <a:r>
              <a:rPr lang="en-US" sz="2000" dirty="0"/>
              <a:t>At the end of this whiteboard design session, you will have gained insight on how best to take advantage of the new serverless wave by designing a highly scalable and cost-effective solution that requires very little code and virtually no infrastructure, compared to traditional hosted web applications and services.</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276" y="1568308"/>
            <a:ext cx="3199567" cy="319956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Azure DevOps.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 - 2</a:t>
            </a:r>
          </a:p>
        </p:txBody>
      </p:sp>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 - 3</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a:t>
            </a:r>
            <a:r>
              <a:rPr lang="en-US"/>
              <a:t>objections handling - 4</a:t>
            </a:r>
            <a:endParaRPr lang="en-US" dirty="0"/>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2837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Is it possible to add a secure API that allows our customers to retrieve information about their vehicles plus captured photos? How do we protect our system from unauthorized access or an excessive number of requests?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First, create a new Azure function with an HTTP trigger that retrieves customer vehicle information with captured photos. Use Azure API Management (APIM) with the new Consumption tier. This tier works like the Azure Function App’s consumption plan, letting Contoso only pay for resources that are used. Configure an API endpoint in APIM that routes to the function. Configure the Function App to accept requests only from the IP address of the APIM instance or a client certificate. APIM supports API security options, like JWT token validation, as well as rate-limiting.</a:t>
            </a:r>
          </a:p>
          <a:p>
            <a:pPr marL="0" indent="0">
              <a:buNone/>
            </a:pPr>
            <a:endParaRPr lang="en-US" dirty="0"/>
          </a:p>
        </p:txBody>
      </p:sp>
    </p:spTree>
    <p:extLst>
      <p:ext uri="{BB962C8B-B14F-4D97-AF65-F5344CB8AC3E}">
        <p14:creationId xmlns:p14="http://schemas.microsoft.com/office/powerpoint/2010/main" val="28192990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6172908"/>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What is our best option to protect application secrets from being viewed by unauthorized users in the portal?</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Azure Key Vault can be used to Securely store and tightly control access to tokens, passwords, certificates, API keys, and other secrets. Contoso can configure their Function Apps and Web Apps to securely connect to Azure Key Vault by enabling the system-assigned managed identity feature on each app, then assigning those identities to a Key Vault access policy with the “Get” secret permission. Once access is granted, the apps can access the secrets by adding Key Vault references for each secret in the application settings in the form of </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Microsoft.KeyVault</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SecretUri</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b="1"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where </a:t>
            </a:r>
            <a:r>
              <a:rPr lang="en-US" sz="2800" b="1" dirty="0" err="1">
                <a:solidFill>
                  <a:schemeClr val="tx1"/>
                </a:solidFill>
                <a:latin typeface="Segoe UI Light" panose="020B0502040204020203" pitchFamily="34" charset="0"/>
                <a:ea typeface="Segoe UI" panose="020B0502040204020203" pitchFamily="34" charset="0"/>
                <a:cs typeface="Segoe UI Light" panose="020B0502040204020203" pitchFamily="34" charset="0"/>
              </a:rPr>
              <a:t>referenceString</a:t>
            </a: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 is the secret’s URI in Key Vault, including the version.</a:t>
            </a:r>
          </a:p>
          <a:p>
            <a:pPr marL="0" indent="0">
              <a:buNone/>
            </a:pPr>
            <a:endParaRPr lang="en-US" dirty="0"/>
          </a:p>
        </p:txBody>
      </p:sp>
    </p:spTree>
    <p:extLst>
      <p:ext uri="{BB962C8B-B14F-4D97-AF65-F5344CB8AC3E}">
        <p14:creationId xmlns:p14="http://schemas.microsoft.com/office/powerpoint/2010/main" val="14566254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rs are caught in a traffic jam at toll booths.">
            <a:extLst>
              <a:ext uri="{FF2B5EF4-FFF2-40B4-BE49-F238E27FC236}">
                <a16:creationId xmlns:a16="http://schemas.microsoft.com/office/drawing/2014/main" id="{B945D1A5-1259-4FA8-8065-C72C2F46DB2A}"/>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p>
          <a:p>
            <a:pPr lvl="1"/>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p>
          <a:p>
            <a:pPr lvl="1"/>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5544</Words>
  <Application>Microsoft Office PowerPoint</Application>
  <PresentationFormat>Widescreen</PresentationFormat>
  <Paragraphs>231</Paragraphs>
  <Slides>29</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- 2 </vt:lpstr>
      <vt:lpstr>Customer situation - 3 </vt:lpstr>
      <vt:lpstr>Customer situation - 4 </vt:lpstr>
      <vt:lpstr>Customer needs </vt:lpstr>
      <vt:lpstr>Customer objections </vt:lpstr>
      <vt:lpstr>Customer objections - 2 </vt:lpstr>
      <vt:lpstr>Customer objections - 3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- 2 </vt:lpstr>
      <vt:lpstr>Preferred solution - 3 </vt:lpstr>
      <vt:lpstr>Preferred solution - 4 </vt:lpstr>
      <vt:lpstr>Preferred objections handling </vt:lpstr>
      <vt:lpstr>Preferred objections handling - 2</vt:lpstr>
      <vt:lpstr>Preferred objections handling - 3</vt:lpstr>
      <vt:lpstr>Preferred objections handling - 4</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2018-10-21T16:00:20Z</dcterms:created>
  <dcterms:modified xsi:type="dcterms:W3CDTF">2021-01-07T04:27:42Z</dcterms:modified>
</cp:coreProperties>
</file>